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9"/>
  </p:notesMasterIdLst>
  <p:sldIdLst>
    <p:sldId id="354" r:id="rId2"/>
    <p:sldId id="257" r:id="rId3"/>
    <p:sldId id="259" r:id="rId4"/>
    <p:sldId id="371" r:id="rId5"/>
    <p:sldId id="38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35" r:id="rId26"/>
    <p:sldId id="331" r:id="rId27"/>
    <p:sldId id="332" r:id="rId28"/>
    <p:sldId id="333" r:id="rId29"/>
    <p:sldId id="334" r:id="rId30"/>
    <p:sldId id="279" r:id="rId31"/>
    <p:sldId id="280" r:id="rId32"/>
    <p:sldId id="281" r:id="rId33"/>
    <p:sldId id="282" r:id="rId34"/>
    <p:sldId id="343" r:id="rId35"/>
    <p:sldId id="344" r:id="rId36"/>
    <p:sldId id="345" r:id="rId37"/>
    <p:sldId id="283" r:id="rId38"/>
    <p:sldId id="362" r:id="rId39"/>
    <p:sldId id="356" r:id="rId40"/>
    <p:sldId id="357" r:id="rId41"/>
    <p:sldId id="358" r:id="rId42"/>
    <p:sldId id="310" r:id="rId43"/>
    <p:sldId id="286" r:id="rId44"/>
    <p:sldId id="287" r:id="rId45"/>
    <p:sldId id="288" r:id="rId46"/>
    <p:sldId id="289" r:id="rId47"/>
    <p:sldId id="290" r:id="rId48"/>
    <p:sldId id="292" r:id="rId49"/>
    <p:sldId id="346" r:id="rId50"/>
    <p:sldId id="348" r:id="rId51"/>
    <p:sldId id="293" r:id="rId52"/>
    <p:sldId id="29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3" r:id="rId61"/>
    <p:sldId id="383" r:id="rId62"/>
    <p:sldId id="384" r:id="rId63"/>
    <p:sldId id="324" r:id="rId64"/>
    <p:sldId id="325" r:id="rId65"/>
    <p:sldId id="347" r:id="rId66"/>
    <p:sldId id="326" r:id="rId67"/>
    <p:sldId id="341" r:id="rId68"/>
    <p:sldId id="328" r:id="rId69"/>
    <p:sldId id="350" r:id="rId70"/>
    <p:sldId id="329" r:id="rId71"/>
    <p:sldId id="330" r:id="rId72"/>
    <p:sldId id="342" r:id="rId73"/>
    <p:sldId id="351" r:id="rId74"/>
    <p:sldId id="352" r:id="rId75"/>
    <p:sldId id="364" r:id="rId76"/>
    <p:sldId id="363" r:id="rId77"/>
    <p:sldId id="336" r:id="rId78"/>
    <p:sldId id="366" r:id="rId79"/>
    <p:sldId id="365" r:id="rId80"/>
    <p:sldId id="367" r:id="rId81"/>
    <p:sldId id="393" r:id="rId82"/>
    <p:sldId id="369" r:id="rId83"/>
    <p:sldId id="337" r:id="rId84"/>
    <p:sldId id="394" r:id="rId85"/>
    <p:sldId id="392" r:id="rId86"/>
    <p:sldId id="395" r:id="rId87"/>
    <p:sldId id="396" r:id="rId88"/>
    <p:sldId id="397" r:id="rId89"/>
    <p:sldId id="339" r:id="rId90"/>
    <p:sldId id="398" r:id="rId91"/>
    <p:sldId id="340" r:id="rId92"/>
    <p:sldId id="386" r:id="rId93"/>
    <p:sldId id="296" r:id="rId94"/>
    <p:sldId id="297" r:id="rId95"/>
    <p:sldId id="298" r:id="rId96"/>
    <p:sldId id="311" r:id="rId97"/>
    <p:sldId id="299" r:id="rId98"/>
    <p:sldId id="300" r:id="rId99"/>
    <p:sldId id="301" r:id="rId100"/>
    <p:sldId id="302" r:id="rId101"/>
    <p:sldId id="303" r:id="rId102"/>
    <p:sldId id="304" r:id="rId103"/>
    <p:sldId id="379" r:id="rId104"/>
    <p:sldId id="380" r:id="rId105"/>
    <p:sldId id="381" r:id="rId106"/>
    <p:sldId id="382" r:id="rId107"/>
    <p:sldId id="373" r:id="rId108"/>
    <p:sldId id="374" r:id="rId109"/>
    <p:sldId id="375" r:id="rId110"/>
    <p:sldId id="376" r:id="rId111"/>
    <p:sldId id="377" r:id="rId112"/>
    <p:sldId id="378" r:id="rId113"/>
    <p:sldId id="388" r:id="rId114"/>
    <p:sldId id="391" r:id="rId115"/>
    <p:sldId id="390" r:id="rId116"/>
    <p:sldId id="389" r:id="rId117"/>
    <p:sldId id="372" r:id="rId1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</a:t>
            </a:r>
            <a:r>
              <a:rPr lang="en-US" baseline="0" dirty="0" smtClean="0"/>
              <a:t> the Doctor faces more than one foe. The Master can be found orchestrating other enemies behind the scenes.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sometimes it’s not straightforward, the universe is a tough place and enemies don’t always just align against the doctor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INCLUDE_AND_PRUNE is a pre-canned evaluator – it means include this node, but stop searching down this path</a:t>
            </a:r>
          </a:p>
          <a:p>
            <a:r>
              <a:rPr lang="en-US" baseline="0" dirty="0" smtClean="0"/>
              <a:t>EXCLUDE_AND_PRUNE is a pre-canned evaluator – it abandons this node and the current search path</a:t>
            </a:r>
          </a:p>
          <a:p>
            <a:r>
              <a:rPr lang="en-US" baseline="0" dirty="0" smtClean="0"/>
              <a:t>EXCLUDE_AND_CONTINUE is a pre-canned evaluator – it means exclude this node and continue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write our own evaluators if this doesn’t do it for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graph, this tells the Master that the </a:t>
            </a:r>
            <a:r>
              <a:rPr lang="en-US" baseline="0" dirty="0" err="1" smtClean="0"/>
              <a:t>Daleks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</a:t>
            </a:r>
            <a:r>
              <a:rPr lang="en-US" b="0" baseline="0" dirty="0" smtClean="0"/>
              <a:t> the </a:t>
            </a:r>
            <a:r>
              <a:rPr lang="en-US" b="0" baseline="0" dirty="0" err="1" smtClean="0"/>
              <a:t>Cybermen</a:t>
            </a:r>
            <a:r>
              <a:rPr lang="en-US" b="0" baseline="0" dirty="0" smtClean="0"/>
              <a:t> are enemies of the Doctor. Time for an alliance perhaps?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38" grpId="0" animBg="1"/>
      <p:bldP spid="38" grpId="1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code to the 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http://neo4j.org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1752600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endParaRPr lang="en-US" dirty="0"/>
          </a:p>
          <a:p>
            <a:r>
              <a:rPr lang="en-US" dirty="0" smtClean="0"/>
              <a:t>Remember to complete the evaluation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Domain: Doctor Who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3" y="1451376"/>
            <a:ext cx="4770581" cy="4854128"/>
          </a:xfrm>
          <a:prstGeom prst="rect">
            <a:avLst/>
          </a:prstGeom>
        </p:spPr>
      </p:pic>
      <p:pic>
        <p:nvPicPr>
          <p:cNvPr id="5" name="Picture 4" descr="tard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7" y="1891001"/>
            <a:ext cx="1360377" cy="25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266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956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ntar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1535549"/>
            <a:ext cx="2147413" cy="4237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His Enemies…</a:t>
            </a:r>
            <a:endParaRPr lang="en-US" dirty="0"/>
          </a:p>
        </p:txBody>
      </p:sp>
      <p:pic>
        <p:nvPicPr>
          <p:cNvPr id="6" name="Picture 5" descr="gold dal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52" y="1535549"/>
            <a:ext cx="2314039" cy="4292456"/>
          </a:xfrm>
          <a:prstGeom prst="rect">
            <a:avLst/>
          </a:prstGeom>
        </p:spPr>
      </p:pic>
      <p:pic>
        <p:nvPicPr>
          <p:cNvPr id="7" name="Picture 6" descr="cyber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0" y="1129001"/>
            <a:ext cx="1844563" cy="46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 of my Enemy is my…?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4345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dalek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cyberman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Traverser traverser = </a:t>
            </a:r>
            <a:r>
              <a:rPr lang="en-US" dirty="0" err="1">
                <a:latin typeface="Courier New"/>
                <a:cs typeface="Courier New"/>
              </a:rPr>
              <a:t>Traversal.description</a:t>
            </a:r>
            <a:r>
              <a:rPr lang="en-US" dirty="0">
                <a:latin typeface="Courier New"/>
                <a:cs typeface="Courier New"/>
              </a:rPr>
              <a:t>().expand</a:t>
            </a:r>
            <a:r>
              <a:rPr lang="en-US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DoctorWhoUniverse.ENEMY_OF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>
                <a:latin typeface="Courier New"/>
                <a:cs typeface="Courier New"/>
              </a:rPr>
              <a:t>depthFirst</a:t>
            </a:r>
            <a:r>
              <a:rPr lang="en-US" dirty="0">
                <a:latin typeface="Courier New"/>
                <a:cs typeface="Courier New"/>
              </a:rPr>
              <a:t>().evaluator(new Evaluator()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public Evaluation evaluate(Path path)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// Only include if we're at depth 2, </a:t>
            </a:r>
            <a:r>
              <a:rPr lang="en-US" dirty="0" smtClean="0">
                <a:latin typeface="Courier New"/>
                <a:cs typeface="Courier New"/>
              </a:rPr>
              <a:t>for enemy-of-enemy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== 2)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Evaluation.INCLUDE_AND_PRUNE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if(</a:t>
            </a:r>
            <a:r>
              <a:rPr lang="en-US" dirty="0" err="1">
                <a:latin typeface="Courier New"/>
                <a:cs typeface="Courier New"/>
              </a:rPr>
              <a:t>path.length</a:t>
            </a:r>
            <a:r>
              <a:rPr lang="en-US" dirty="0">
                <a:latin typeface="Courier New"/>
                <a:cs typeface="Courier New"/>
              </a:rPr>
              <a:t>() &gt; 2){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Evaluation.EXCLUDE_AND_PRUNE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return </a:t>
            </a:r>
            <a:r>
              <a:rPr lang="en-US" dirty="0" err="1">
                <a:latin typeface="Courier New"/>
                <a:cs typeface="Courier New"/>
              </a:rPr>
              <a:t>Evaluation.EXCLUDE_AND_CONTINUE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}).uniqueness(</a:t>
            </a:r>
            <a:r>
              <a:rPr lang="en-US" dirty="0" err="1">
                <a:latin typeface="Courier New"/>
                <a:cs typeface="Courier New"/>
              </a:rPr>
              <a:t>Uniqueness.NODE_GLOBAL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.traverse(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60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fought…</a:t>
            </a:r>
            <a:endParaRPr lang="en-US" dirty="0"/>
          </a:p>
          <a:p>
            <a:r>
              <a:rPr lang="en-US" dirty="0" smtClean="0"/>
              <a:t>Graph algorithms can help</a:t>
            </a:r>
          </a:p>
          <a:p>
            <a:pPr lvl="1"/>
            <a:r>
              <a:rPr lang="en-US" dirty="0" smtClean="0"/>
              <a:t>They’re pre-canned, well known traversals</a:t>
            </a:r>
          </a:p>
        </p:txBody>
      </p:sp>
    </p:spTree>
    <p:extLst>
      <p:ext uri="{BB962C8B-B14F-4D97-AF65-F5344CB8AC3E}">
        <p14:creationId xmlns:p14="http://schemas.microsoft.com/office/powerpoint/2010/main" val="5435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698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>
                <a:latin typeface="Courier New"/>
                <a:cs typeface="Courier New"/>
              </a:rPr>
              <a:t>/Neo/Development/neo4j-tutorial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$LIB_DIR/neo4j-shell-1.3-SNAPSHOT.jar:$LIB_DIR/neo4j-kernel-1.3-SNAPSHOT.jar:$LIB_DIR/geronimo-jta_1.1_spec-1.1.1.jar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PROJECT_DIR=Z:\MYDO~0F4\Neo\Development\neo4j-tutorial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%LIB_DIR%\neo4j-shell-1.3-SNAPSHOT.jar;%LIB_DIR%\neo4j-kernel-1.3-SNAPSHOT.jar;%LIB_DIR%\geronimo-jta_1.1_spec-1.1.1.jar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algorithms</a:t>
            </a:r>
          </a:p>
          <a:p>
            <a:r>
              <a:rPr lang="en-US" dirty="0" smtClean="0"/>
              <a:t>REST API</a:t>
            </a:r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self-indexing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43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0100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write cost for read speed</a:t>
            </a:r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91874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408057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item</a:t>
            </a:r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actors.get</a:t>
            </a:r>
            <a:r>
              <a:rPr lang="en-US" sz="1800" dirty="0">
                <a:latin typeface="Courier New"/>
                <a:cs typeface="Courier New"/>
              </a:rPr>
              <a:t>("</a:t>
            </a:r>
            <a:r>
              <a:rPr lang="en-US" sz="1800" dirty="0" err="1">
                <a:latin typeface="Courier New"/>
                <a:cs typeface="Courier New"/>
              </a:rPr>
              <a:t>lastname</a:t>
            </a:r>
            <a:r>
              <a:rPr lang="en-US" sz="1800" dirty="0">
                <a:latin typeface="Courier New"/>
                <a:cs typeface="Courier New"/>
              </a:rPr>
              <a:t>", "Delgado"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617013" y="475672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4984010" y="4756730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But mutating 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86345"/>
          </a:xfrm>
        </p:spPr>
        <p:txBody>
          <a:bodyPr/>
          <a:lstStyle/>
          <a:p>
            <a:r>
              <a:rPr lang="en-US" dirty="0" smtClean="0"/>
              <a:t>Tell me all the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82" y="2599735"/>
            <a:ext cx="5888182" cy="40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patterns</a:t>
            </a:r>
          </a:p>
          <a:p>
            <a:r>
              <a:rPr lang="en-US" dirty="0" smtClean="0"/>
              <a:t>Provided by an external library</a:t>
            </a:r>
          </a:p>
          <a:p>
            <a:pPr lvl="1"/>
            <a:r>
              <a:rPr lang="en-US" dirty="0" smtClean="0"/>
              <a:t>Not available in MVN repos</a:t>
            </a:r>
          </a:p>
          <a:p>
            <a:pPr lvl="1"/>
            <a:r>
              <a:rPr lang="en-US" dirty="0" smtClean="0"/>
              <a:t>We’ve pre-built it in </a:t>
            </a:r>
            <a:r>
              <a:rPr lang="en-US" dirty="0"/>
              <a:t>the </a:t>
            </a:r>
            <a:r>
              <a:rPr lang="en-US" dirty="0" err="1"/>
              <a:t>koans</a:t>
            </a:r>
            <a:endParaRPr lang="en-US" dirty="0"/>
          </a:p>
          <a:p>
            <a:pPr lvl="1"/>
            <a:r>
              <a:rPr lang="en-US" dirty="0"/>
              <a:t>Otherwise build form source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Nine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smtClean="0"/>
              <a:t> Ten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smtClean="0"/>
              <a:t>Data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2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17956</TotalTime>
  <Words>4935</Words>
  <Application>Microsoft Macintosh PowerPoint</Application>
  <PresentationFormat>On-screen Show (4:3)</PresentationFormat>
  <Paragraphs>878</Paragraphs>
  <Slides>117</Slides>
  <Notes>42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Office Theme</vt:lpstr>
      <vt:lpstr>PowerPoint Presentation</vt:lpstr>
      <vt:lpstr>A Programmatic Introduction to Neo4j</vt:lpstr>
      <vt:lpstr>Logistics</vt:lpstr>
      <vt:lpstr>Our Domain: Doctor Who</vt:lpstr>
      <vt:lpstr>And His Enemies…</vt:lpstr>
      <vt:lpstr>Roadmap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Creating Nodes</vt:lpstr>
      <vt:lpstr>Creating Relationships</vt:lpstr>
      <vt:lpstr>Repeat...until…</vt:lpstr>
      <vt:lpstr>The Enemy of my Enemy is my…?</vt:lpstr>
      <vt:lpstr>Graph Algorithms</vt:lpstr>
      <vt:lpstr>Shortest Path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Goals</vt:lpstr>
      <vt:lpstr>Koan 2</vt:lpstr>
      <vt:lpstr>Core API</vt:lpstr>
      <vt:lpstr>Koan 3</vt:lpstr>
      <vt:lpstr>Graphs are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Koan Four</vt:lpstr>
      <vt:lpstr>Mixing Core API and Indexes</vt:lpstr>
      <vt:lpstr>Koan Five</vt:lpstr>
      <vt:lpstr>Comparing APIs</vt:lpstr>
      <vt:lpstr>(At least) Two Traverser APIs</vt:lpstr>
      <vt:lpstr>Simple Traverser API</vt:lpstr>
      <vt:lpstr>Koan Six</vt:lpstr>
      <vt:lpstr>“New” Traverser API</vt:lpstr>
      <vt:lpstr>Koan Seven</vt:lpstr>
      <vt:lpstr>Graph Algos</vt:lpstr>
      <vt:lpstr>Path finding</vt:lpstr>
      <vt:lpstr>Path finder code</vt:lpstr>
      <vt:lpstr>Koan Eight</vt:lpstr>
      <vt:lpstr>Graph Matchers</vt:lpstr>
      <vt:lpstr>Koan Nine</vt:lpstr>
      <vt:lpstr>Koan Ten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292</cp:revision>
  <dcterms:created xsi:type="dcterms:W3CDTF">2011-03-08T13:24:17Z</dcterms:created>
  <dcterms:modified xsi:type="dcterms:W3CDTF">2011-05-05T14:49:03Z</dcterms:modified>
</cp:coreProperties>
</file>